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sldIdLst>
    <p:sldId id="259" r:id="rId4"/>
    <p:sldId id="257" r:id="rId5"/>
    <p:sldId id="258" r:id="rId6"/>
    <p:sldId id="260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11D667-5BDB-8F46-E4E3-C69FB02867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5F14EA-549A-95A9-89EC-08C9C20241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5B4757-FD15-5A76-58A1-0B20D4C1C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C55C5-FE7D-4E05-BE4C-6903CA5CE293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BE0835-C6C3-F835-2418-73E6C68299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5BBB23-4004-5891-BFCC-09BE3BCED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89A66-1716-46A7-9608-4463F5BA23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0113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03D271-622C-D9A4-50F7-BD4D0C231D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106A0B-C7CF-1535-1E22-C7A8E4DE8C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643837-970D-D065-050C-E2F6C7656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C55C5-FE7D-4E05-BE4C-6903CA5CE293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6F409E-5BF3-EA4C-1FDD-D4CAC52EA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9F2AFD-4390-84A7-5D76-DEA4D6E16B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89A66-1716-46A7-9608-4463F5BA23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626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BC5A13-7F47-2A25-CF96-E699CB884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56A280-1325-2F9A-184E-D85AA98309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8166AF-0221-8147-4FE2-44E56FE47D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C55C5-FE7D-4E05-BE4C-6903CA5CE293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EA4C7C-614B-4CED-5AEB-ED1392B6A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2B7E7E-2689-3B2A-F194-748FE5A155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89A66-1716-46A7-9608-4463F5BA23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9895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83B619-3B6E-E8E1-E0CB-40FBB846BE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9E6865-F830-5FA7-5A73-6754BEBC19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8AB19D-1690-648A-77B6-633F4A69FE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EEA8B8-F012-6843-9A32-F0DBFFB6F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C55C5-FE7D-4E05-BE4C-6903CA5CE293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20683D-1FF4-1004-C41D-F28DB276FC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ED533B-D114-B10C-917D-97C193516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89A66-1716-46A7-9608-4463F5BA23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79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0FEE65-39E3-7E28-3D24-B416DA994D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5DB68E-7125-611B-2A11-B538293A6A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363535-DD65-9048-5519-F46DAA9170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367BFC-3E59-0668-E2C7-0B59FB2247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A7A130A-FECD-BA9D-5E45-D49FFA0171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3DE40E0-2FC0-C21E-8D8A-42994A4573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C55C5-FE7D-4E05-BE4C-6903CA5CE293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54C85FC-203B-1C08-FCFF-50EE8E9E1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2183FA-8215-A247-2B19-8E2EDAD00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89A66-1716-46A7-9608-4463F5BA23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924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B079DF-AF2C-3246-FB8B-0DA3BA57E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AB3F42-8C8A-2798-E9AF-7498E178DB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C55C5-FE7D-4E05-BE4C-6903CA5CE293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A50373-EC0E-F5DB-EB42-901446AF6F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5991FE-4F1D-8616-1BC9-6C9FDAC65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89A66-1716-46A7-9608-4463F5BA23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949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8A1626-6CFF-AB2E-E130-07083C251A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C55C5-FE7D-4E05-BE4C-6903CA5CE293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D20CD6-F7D7-2F3D-E491-1C2522C13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D155CC-431A-6673-67D2-1326C00E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89A66-1716-46A7-9608-4463F5BA23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577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4AFF85-B1EF-F383-2855-C651987AA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03E3D7-7EF3-7832-2A5D-5C7438B271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BE35CB-5C57-7928-B4EA-F3AF34D47E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F1E863-5E7B-EBC3-89D7-5A98AED68B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C55C5-FE7D-4E05-BE4C-6903CA5CE293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E65A26-9D54-400C-5274-2E5058F1A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8DF970-6D9A-07EF-534D-36FBEB852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89A66-1716-46A7-9608-4463F5BA23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98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81EF9B-BC63-D53E-7600-061787C1AA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CB9ECE0-42AA-091F-BE6B-BF1B2BEB2D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31A136-03C8-4A5B-6060-28ECBFA704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3DD472-0FC7-747A-FF06-A6367559B0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C55C5-FE7D-4E05-BE4C-6903CA5CE293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5B7FE4-A369-3DC4-F0FC-7D064B207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86999E-3DB6-AF1A-2A28-916EA098F1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89A66-1716-46A7-9608-4463F5BA23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1849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71073-18FE-98DD-92BF-788E57B83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CB9FD3-F9C2-4FE8-81DA-774E64D833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979DB2-1DFB-DB36-8BB8-651FE4D18C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C55C5-FE7D-4E05-BE4C-6903CA5CE293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4798A0-A557-E2CA-0FA8-31980CC68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5A4FE4-B68C-BAF1-6079-1CF950FE8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89A66-1716-46A7-9608-4463F5BA23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408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6A87BD-0DB9-AB2F-8736-5E7E72D8360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2E8039-C50B-FA24-E7C8-5A29C4B1B7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6BB550-F36C-ED52-CAAA-986C0780E5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C55C5-FE7D-4E05-BE4C-6903CA5CE293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583B6F-F36B-AE28-BF12-C6B6734AA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472E50-47B0-62E4-1D39-DB2D112698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89A66-1716-46A7-9608-4463F5BA23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298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499BAEA-D738-C050-4B11-2646DA5ECC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D5C0C1-67C9-082D-E2B5-760DED070B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0683DD-451C-10C5-C2F9-C5B9C19013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2FC55C5-FE7D-4E05-BE4C-6903CA5CE293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6B3F80-D777-6D3E-80AA-1E1FB563A3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F12CF0-FA6E-3592-6D63-5DAB8D5620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5A89A66-1716-46A7-9608-4463F5BA23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8452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2811F486-1D15-9208-AD16-08252B4209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" t="2990" r="1484"/>
          <a:stretch/>
        </p:blipFill>
        <p:spPr bwMode="auto">
          <a:xfrm>
            <a:off x="1357746" y="60639"/>
            <a:ext cx="9171709" cy="6797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6539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>
            <a:extLst>
              <a:ext uri="{FF2B5EF4-FFF2-40B4-BE49-F238E27FC236}">
                <a16:creationId xmlns:a16="http://schemas.microsoft.com/office/drawing/2014/main" id="{F5ED96A8-9554-AB8E-87DD-2AF67D59DA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7" t="1818"/>
          <a:stretch/>
        </p:blipFill>
        <p:spPr bwMode="auto">
          <a:xfrm>
            <a:off x="678873" y="124690"/>
            <a:ext cx="10681853" cy="6733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B888721-1C22-3320-3960-982D0E1966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3977" y="2045342"/>
            <a:ext cx="3044045" cy="2767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7135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Makaton – stmichaelspreschool">
            <a:extLst>
              <a:ext uri="{FF2B5EF4-FFF2-40B4-BE49-F238E27FC236}">
                <a16:creationId xmlns:a16="http://schemas.microsoft.com/office/drawing/2014/main" id="{AFC129EC-92BE-680B-49F2-FF95A9855F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4" t="3918"/>
          <a:stretch/>
        </p:blipFill>
        <p:spPr bwMode="auto">
          <a:xfrm>
            <a:off x="1177636" y="332509"/>
            <a:ext cx="9434946" cy="6456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C012E35-C727-62E1-AC6E-B0F9CCC133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3977" y="2045342"/>
            <a:ext cx="3267696" cy="2332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0592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>
            <a:extLst>
              <a:ext uri="{FF2B5EF4-FFF2-40B4-BE49-F238E27FC236}">
                <a16:creationId xmlns:a16="http://schemas.microsoft.com/office/drawing/2014/main" id="{022B8D08-E04D-CF67-5CE2-0EEF18D1BA5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7" r="696"/>
          <a:stretch/>
        </p:blipFill>
        <p:spPr bwMode="auto">
          <a:xfrm>
            <a:off x="1343891" y="180108"/>
            <a:ext cx="9781309" cy="6677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85745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F882865-E454-9F81-437E-F9F35FB625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17" t="1021" r="1674" b="1993"/>
          <a:stretch/>
        </p:blipFill>
        <p:spPr>
          <a:xfrm>
            <a:off x="1662546" y="124691"/>
            <a:ext cx="8839200" cy="65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4629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D72480B2-7F8E-514B-F323-507958551A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982" y="-24471"/>
            <a:ext cx="8963891" cy="6830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39490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extLst>
              <a:ext uri="{FF2B5EF4-FFF2-40B4-BE49-F238E27FC236}">
                <a16:creationId xmlns:a16="http://schemas.microsoft.com/office/drawing/2014/main" id="{ABFEDD27-2461-54F5-87B1-5E5BABAE4D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9" y="140841"/>
            <a:ext cx="8811491" cy="6576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7236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8F89ED-7D22-4EF6-0C4F-68F8C0808A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0764" y="0"/>
            <a:ext cx="9019308" cy="6801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5480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842EE6B-8006-A278-9AE0-DD147E6425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8692" y="260340"/>
            <a:ext cx="8478982" cy="6337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5303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2C1A964B9E48E43B96F2408657599A8" ma:contentTypeVersion="16" ma:contentTypeDescription="Create a new document." ma:contentTypeScope="" ma:versionID="73d0e93c8baf245cfb188fc76f615ce0">
  <xsd:schema xmlns:xsd="http://www.w3.org/2001/XMLSchema" xmlns:xs="http://www.w3.org/2001/XMLSchema" xmlns:p="http://schemas.microsoft.com/office/2006/metadata/properties" xmlns:ns2="6e918e36-7a7c-41ed-a480-3ecabda4bac1" xmlns:ns3="02b2e45e-63ee-493a-b95e-d0f00e03952c" targetNamespace="http://schemas.microsoft.com/office/2006/metadata/properties" ma:root="true" ma:fieldsID="67af9504dec173759b1ff95d3f2b3d1d" ns2:_="" ns3:_="">
    <xsd:import namespace="6e918e36-7a7c-41ed-a480-3ecabda4bac1"/>
    <xsd:import namespace="02b2e45e-63ee-493a-b95e-d0f00e03952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School_x0020_Event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918e36-7a7c-41ed-a480-3ecabda4bac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School_x0020_Event" ma:index="15" nillable="true" ma:displayName="School Event" ma:internalName="School_x0020_Event">
      <xsd:simpleType>
        <xsd:restriction base="dms:Text">
          <xsd:maxLength value="255"/>
        </xsd:restriction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f53e673a-16e7-4d5a-a0c6-93a55a679aa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b2e45e-63ee-493a-b95e-d0f00e03952c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edfed844-ecf8-4a09-a838-b0e8b6f5c417}" ma:internalName="TaxCatchAll" ma:showField="CatchAllData" ma:web="02b2e45e-63ee-493a-b95e-d0f00e03952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A1AAA8C-3C53-47A5-A81D-362222280AC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09713A-8FA7-464E-AE1B-33B09203738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e918e36-7a7c-41ed-a480-3ecabda4bac1"/>
    <ds:schemaRef ds:uri="02b2e45e-63ee-493a-b95e-d0f00e03952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Lydia Sargent</dc:creator>
  <cp:lastModifiedBy>Charlotte Sargent</cp:lastModifiedBy>
  <cp:revision>2</cp:revision>
  <dcterms:created xsi:type="dcterms:W3CDTF">2024-03-05T17:53:06Z</dcterms:created>
  <dcterms:modified xsi:type="dcterms:W3CDTF">2024-09-20T08:50:10Z</dcterms:modified>
</cp:coreProperties>
</file>